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60" r:id="rId3"/>
    <p:sldId id="259" r:id="rId4"/>
    <p:sldId id="261" r:id="rId5"/>
    <p:sldId id="262" r:id="rId6"/>
    <p:sldId id="265" r:id="rId7"/>
    <p:sldId id="263" r:id="rId8"/>
    <p:sldId id="264" r:id="rId9"/>
    <p:sldId id="258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71" autoAdjust="0"/>
    <p:restoredTop sz="94660"/>
  </p:normalViewPr>
  <p:slideViewPr>
    <p:cSldViewPr snapToGrid="0">
      <p:cViewPr varScale="1">
        <p:scale>
          <a:sx n="50" d="100"/>
          <a:sy n="50" d="100"/>
        </p:scale>
        <p:origin x="7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CUSTO!;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shikin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fatin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aarthi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jeannete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gaya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jerry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F58303-ED60-4424-A134-57D2FB88B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23704" r="6355" b="36933"/>
          <a:stretch/>
        </p:blipFill>
        <p:spPr>
          <a:xfrm>
            <a:off x="241730" y="1585993"/>
            <a:ext cx="4696948" cy="36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61171" cy="3976528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4800" i="1" dirty="0">
                <a:solidFill>
                  <a:srgbClr val="FFFFFF"/>
                </a:solidFill>
              </a:rPr>
              <a:t>Thank You, May God Bless You Everyday </a:t>
            </a:r>
            <a:r>
              <a:rPr lang="en-US" sz="4800" i="1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-by </a:t>
            </a:r>
            <a:r>
              <a:rPr lang="en-US" dirty="0" err="1">
                <a:solidFill>
                  <a:srgbClr val="FFFFFF"/>
                </a:solidFill>
              </a:rPr>
              <a:t>custo</a:t>
            </a:r>
            <a:r>
              <a:rPr lang="en-US" dirty="0">
                <a:solidFill>
                  <a:srgbClr val="FFFFFF"/>
                </a:solidFill>
              </a:rPr>
              <a:t>; team</a:t>
            </a:r>
          </a:p>
        </p:txBody>
      </p:sp>
    </p:spTree>
    <p:extLst>
      <p:ext uri="{BB962C8B-B14F-4D97-AF65-F5344CB8AC3E}">
        <p14:creationId xmlns:p14="http://schemas.microsoft.com/office/powerpoint/2010/main" val="251060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6061-C723-4C0B-8C3A-1160C84B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Target Customers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F33A8-BED6-4511-8BEB-DD3D88C8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Our company are looking for customers that loves to design their own </a:t>
            </a:r>
            <a:r>
              <a:rPr lang="en-SG" sz="2800" dirty="0" err="1"/>
              <a:t>clothings</a:t>
            </a:r>
            <a:r>
              <a:rPr lang="en-SG" sz="2800" dirty="0"/>
              <a:t>/ideas and we are providing them services to fulfil their wishes and helped them produce the clothing that they desire.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61D1B-3334-4711-9CFE-FDECC7F20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52" y="3784490"/>
            <a:ext cx="3912351" cy="258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7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A269-EBBC-4C05-A7CF-AC7BA90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Target Customer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DA4D-4DBD-48DB-85A9-F6CCC22C8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Our target is kids, teenagers, young adults and adults.</a:t>
            </a:r>
          </a:p>
          <a:p>
            <a:pPr marL="0" indent="0">
              <a:buNone/>
            </a:pPr>
            <a:r>
              <a:rPr lang="en-SG" sz="2800" b="1" dirty="0"/>
              <a:t>The characteristics of our customers:</a:t>
            </a:r>
          </a:p>
          <a:p>
            <a:pPr>
              <a:buFontTx/>
              <a:buChar char="-"/>
            </a:pPr>
            <a:r>
              <a:rPr lang="en-SG" sz="2800" dirty="0"/>
              <a:t> People who are willing to explore new fashion by </a:t>
            </a:r>
          </a:p>
          <a:p>
            <a:pPr marL="0" indent="0">
              <a:buNone/>
            </a:pPr>
            <a:r>
              <a:rPr lang="en-SG" sz="2800" dirty="0"/>
              <a:t>Creating/designing their own desired shirts.</a:t>
            </a:r>
          </a:p>
          <a:p>
            <a:pPr>
              <a:buFontTx/>
              <a:buChar char="-"/>
            </a:pPr>
            <a:r>
              <a:rPr lang="en-SG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CF02C-4E18-41BB-80A4-0238E3666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484" y="2108201"/>
            <a:ext cx="2619375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B9160-6474-44C5-9FA2-1D9CAB10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909" y="3912608"/>
            <a:ext cx="2647950" cy="1724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6A773-C6C6-4078-81F9-4667F345F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1" y="4774620"/>
            <a:ext cx="2297152" cy="161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66347-34E3-41F3-BB5A-A775D3512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64" y="4774619"/>
            <a:ext cx="2424113" cy="161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6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76B8-9D64-41C0-AA83-FBB73980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Evidence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BFD91-D244-4061-90EB-A6479A49C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06856"/>
            <a:ext cx="4312920" cy="4097795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19A67B-8052-414A-A7A8-4963EF88EA18}"/>
              </a:ext>
            </a:extLst>
          </p:cNvPr>
          <p:cNvSpPr txBox="1">
            <a:spLocks/>
          </p:cNvSpPr>
          <p:nvPr/>
        </p:nvSpPr>
        <p:spPr>
          <a:xfrm>
            <a:off x="5844540" y="2343353"/>
            <a:ext cx="6042660" cy="37612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SG" sz="2800" dirty="0"/>
              <a:t>Customers are willing to pay for the t-shirt less than $20 the material used to make is quite cheaper but still wearable. Higher the price for the better quality shirts such as Linen, Nylon , Polyester etc.</a:t>
            </a:r>
          </a:p>
        </p:txBody>
      </p:sp>
    </p:spTree>
    <p:extLst>
      <p:ext uri="{BB962C8B-B14F-4D97-AF65-F5344CB8AC3E}">
        <p14:creationId xmlns:p14="http://schemas.microsoft.com/office/powerpoint/2010/main" val="531731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126C-1770-454B-AAEE-7C9A0EA7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Evidence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C589CC-2693-4DA9-999B-AB02C69DC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7" y="1998017"/>
            <a:ext cx="4683003" cy="4223369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0CD96C-2D1C-41B6-BF75-72FD1ED49159}"/>
              </a:ext>
            </a:extLst>
          </p:cNvPr>
          <p:cNvSpPr txBox="1">
            <a:spLocks/>
          </p:cNvSpPr>
          <p:nvPr/>
        </p:nvSpPr>
        <p:spPr>
          <a:xfrm>
            <a:off x="5901690" y="2229052"/>
            <a:ext cx="6042660" cy="37612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800" dirty="0"/>
              <a:t>We did a feedback form for the customer about what type of materials they mostly choose/what they are usually comfortable with.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E909DB-BF23-4C99-BF42-40FA4F04A608}"/>
              </a:ext>
            </a:extLst>
          </p:cNvPr>
          <p:cNvSpPr txBox="1">
            <a:spLocks/>
          </p:cNvSpPr>
          <p:nvPr/>
        </p:nvSpPr>
        <p:spPr>
          <a:xfrm>
            <a:off x="5844540" y="1998017"/>
            <a:ext cx="6042660" cy="42233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75180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E3CE-7FA4-41F1-9FF5-640B1BC1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63CDC-7649-459B-B222-679B11F39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sz="2000" b="1" u="sng" dirty="0"/>
              <a:t>Linen:</a:t>
            </a:r>
          </a:p>
          <a:p>
            <a:r>
              <a:rPr lang="en-SG" sz="2000" dirty="0"/>
              <a:t>Customers purchase linen clothes because linen fibres absorb sweat </a:t>
            </a:r>
            <a:r>
              <a:rPr lang="en-US" sz="2000" dirty="0"/>
              <a:t>and moisture offering pleasant and comfortable wear.</a:t>
            </a:r>
          </a:p>
          <a:p>
            <a:r>
              <a:rPr lang="en-US" sz="2000" b="1" u="sng" dirty="0"/>
              <a:t>Cotton:</a:t>
            </a:r>
          </a:p>
          <a:p>
            <a:r>
              <a:rPr lang="en-SG" sz="2000" dirty="0"/>
              <a:t>Customers purchase cotton clothes because</a:t>
            </a:r>
            <a:r>
              <a:rPr lang="en-US" sz="2000" dirty="0"/>
              <a:t>it is so comfortable to wear, many prefer cotton fabrics when it comes to underwear and undershirts.</a:t>
            </a:r>
          </a:p>
          <a:p>
            <a:r>
              <a:rPr lang="en-US" sz="2000" b="1" u="sng" dirty="0"/>
              <a:t>Combination:</a:t>
            </a:r>
          </a:p>
          <a:p>
            <a:r>
              <a:rPr lang="en-SG" sz="2000" dirty="0"/>
              <a:t>Customers purchase combination clothes because </a:t>
            </a:r>
            <a:r>
              <a:rPr lang="en-US" sz="2000" dirty="0"/>
              <a:t>combining two or more fabrics allows the best qualities to emerge making the best T-shirts that feel great and last forever. it has organically grown cotton and natural  dyes. It is environment friendly. </a:t>
            </a:r>
          </a:p>
          <a:p>
            <a:endParaRPr lang="en-US" sz="2000" dirty="0"/>
          </a:p>
          <a:p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35668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FE45-C6E7-45E8-9D10-B2A848D6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Evidence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BDCA40-3248-4505-9DFC-33E4E391A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130503"/>
            <a:ext cx="3974623" cy="4217642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F75E3E-8147-46BD-8571-B596C74DEB73}"/>
              </a:ext>
            </a:extLst>
          </p:cNvPr>
          <p:cNvSpPr txBox="1">
            <a:spLocks/>
          </p:cNvSpPr>
          <p:nvPr/>
        </p:nvSpPr>
        <p:spPr>
          <a:xfrm>
            <a:off x="5052060" y="2130502"/>
            <a:ext cx="6473190" cy="41369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800" dirty="0"/>
              <a:t>we did the feedback form on what type of </a:t>
            </a:r>
            <a:r>
              <a:rPr lang="en-US" sz="2800" dirty="0" err="1"/>
              <a:t>colour</a:t>
            </a:r>
            <a:r>
              <a:rPr lang="en-US" sz="2800" dirty="0"/>
              <a:t> scheme does customers like. The colors that we gave on option  was neutral ,pastel and neon The customers mostly like neutral </a:t>
            </a:r>
            <a:r>
              <a:rPr lang="en-US" sz="2800" dirty="0" err="1"/>
              <a:t>colour</a:t>
            </a:r>
            <a:r>
              <a:rPr lang="en-US" sz="2800" dirty="0"/>
              <a:t> as it is easier to match colors with other clothes.</a:t>
            </a:r>
          </a:p>
        </p:txBody>
      </p:sp>
    </p:spTree>
    <p:extLst>
      <p:ext uri="{BB962C8B-B14F-4D97-AF65-F5344CB8AC3E}">
        <p14:creationId xmlns:p14="http://schemas.microsoft.com/office/powerpoint/2010/main" val="126015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B2E54-1108-40C5-A2ED-4D754A48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Video</a:t>
            </a:r>
          </a:p>
        </p:txBody>
      </p:sp>
      <p:pic>
        <p:nvPicPr>
          <p:cNvPr id="4" name="WhatsApp Video 2020-02-04 at 8.37.17 PM">
            <a:hlinkClick r:id="" action="ppaction://media"/>
            <a:extLst>
              <a:ext uri="{FF2B5EF4-FFF2-40B4-BE49-F238E27FC236}">
                <a16:creationId xmlns:a16="http://schemas.microsoft.com/office/drawing/2014/main" id="{0CA3DCBD-FE66-42DC-ABBD-3B179759FE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9359" y="2040673"/>
            <a:ext cx="6993282" cy="3958682"/>
          </a:xfrm>
        </p:spPr>
      </p:pic>
    </p:spTree>
    <p:extLst>
      <p:ext uri="{BB962C8B-B14F-4D97-AF65-F5344CB8AC3E}">
        <p14:creationId xmlns:p14="http://schemas.microsoft.com/office/powerpoint/2010/main" val="22268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5601" y="1202450"/>
            <a:ext cx="3567199" cy="1143000"/>
          </a:xfrm>
        </p:spPr>
        <p:txBody>
          <a:bodyPr>
            <a:normAutofit/>
          </a:bodyPr>
          <a:lstStyle/>
          <a:p>
            <a:r>
              <a:rPr lang="en-US" sz="5400" u="sng" dirty="0">
                <a:solidFill>
                  <a:srgbClr val="FFFFFF"/>
                </a:solidFill>
              </a:rPr>
              <a:t>Evidence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23495-BE31-497D-A30F-5F7FA4F6C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845"/>
            <a:ext cx="653415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6A870-45F1-4ADF-AC7D-CAC5BF7A5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5450"/>
            <a:ext cx="5592100" cy="1934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0E289A-E11D-4834-8902-324C6B09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2550"/>
            <a:ext cx="5366601" cy="164860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CE6547-5131-4A72-9CE4-298871B3DBA3}"/>
              </a:ext>
            </a:extLst>
          </p:cNvPr>
          <p:cNvSpPr txBox="1">
            <a:spLocks/>
          </p:cNvSpPr>
          <p:nvPr/>
        </p:nvSpPr>
        <p:spPr>
          <a:xfrm>
            <a:off x="6095983" y="2766034"/>
            <a:ext cx="5788296" cy="25394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This is the feedback we get from customers that bought our clothes!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{DC8A54B9-9A4D-4D9D-981E-9A79EAEAC478}tf56160789</Template>
  <TotalTime>0</TotalTime>
  <Words>321</Words>
  <Application>Microsoft Office PowerPoint</Application>
  <PresentationFormat>Widescreen</PresentationFormat>
  <Paragraphs>28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Franklin Gothic Book</vt:lpstr>
      <vt:lpstr>1_RetrospectVTI</vt:lpstr>
      <vt:lpstr>CUSTO!;</vt:lpstr>
      <vt:lpstr>Target Customers</vt:lpstr>
      <vt:lpstr>Target Customer </vt:lpstr>
      <vt:lpstr>Evidence</vt:lpstr>
      <vt:lpstr>Evidence</vt:lpstr>
      <vt:lpstr>Evidence</vt:lpstr>
      <vt:lpstr>Evidence</vt:lpstr>
      <vt:lpstr>Video</vt:lpstr>
      <vt:lpstr>PowerPoint Presentation</vt:lpstr>
      <vt:lpstr>Thank You, May God Bless You Everyday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2020-02-04T12:47:27Z</dcterms:created>
  <dcterms:modified xsi:type="dcterms:W3CDTF">2020-02-11T15:43:05Z</dcterms:modified>
</cp:coreProperties>
</file>